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1159" r:id="rId3"/>
    <p:sldId id="1157" r:id="rId4"/>
    <p:sldId id="11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d emmenecker" userId="c0afc077-3592-4b25-a89b-5ea91e84760c" providerId="ADAL" clId="{F5858B1A-A5F2-40A7-8DE5-80516E1FB9DE}"/>
    <pc:docChg chg="modSld">
      <pc:chgData name="chad emmenecker" userId="c0afc077-3592-4b25-a89b-5ea91e84760c" providerId="ADAL" clId="{F5858B1A-A5F2-40A7-8DE5-80516E1FB9DE}" dt="2023-08-16T15:40:30.970" v="32" actId="6549"/>
      <pc:docMkLst>
        <pc:docMk/>
      </pc:docMkLst>
      <pc:sldChg chg="modSp mod">
        <pc:chgData name="chad emmenecker" userId="c0afc077-3592-4b25-a89b-5ea91e84760c" providerId="ADAL" clId="{F5858B1A-A5F2-40A7-8DE5-80516E1FB9DE}" dt="2023-08-16T15:28:39.004" v="28" actId="2711"/>
        <pc:sldMkLst>
          <pc:docMk/>
          <pc:sldMk cId="3523724728" sldId="1157"/>
        </pc:sldMkLst>
        <pc:spChg chg="mod">
          <ac:chgData name="chad emmenecker" userId="c0afc077-3592-4b25-a89b-5ea91e84760c" providerId="ADAL" clId="{F5858B1A-A5F2-40A7-8DE5-80516E1FB9DE}" dt="2023-08-16T15:28:39.004" v="28" actId="2711"/>
          <ac:spMkLst>
            <pc:docMk/>
            <pc:sldMk cId="3523724728" sldId="1157"/>
            <ac:spMk id="3" creationId="{ED247384-B10E-2311-39BF-5D50C1CEB0CB}"/>
          </ac:spMkLst>
        </pc:spChg>
      </pc:sldChg>
      <pc:sldChg chg="modSp mod">
        <pc:chgData name="chad emmenecker" userId="c0afc077-3592-4b25-a89b-5ea91e84760c" providerId="ADAL" clId="{F5858B1A-A5F2-40A7-8DE5-80516E1FB9DE}" dt="2023-08-16T15:29:41.165" v="31" actId="20577"/>
        <pc:sldMkLst>
          <pc:docMk/>
          <pc:sldMk cId="1915657709" sldId="1158"/>
        </pc:sldMkLst>
        <pc:spChg chg="mod">
          <ac:chgData name="chad emmenecker" userId="c0afc077-3592-4b25-a89b-5ea91e84760c" providerId="ADAL" clId="{F5858B1A-A5F2-40A7-8DE5-80516E1FB9DE}" dt="2023-08-16T15:29:41.165" v="31" actId="20577"/>
          <ac:spMkLst>
            <pc:docMk/>
            <pc:sldMk cId="1915657709" sldId="1158"/>
            <ac:spMk id="3" creationId="{ED247384-B10E-2311-39BF-5D50C1CEB0CB}"/>
          </ac:spMkLst>
        </pc:spChg>
      </pc:sldChg>
      <pc:sldChg chg="modSp mod">
        <pc:chgData name="chad emmenecker" userId="c0afc077-3592-4b25-a89b-5ea91e84760c" providerId="ADAL" clId="{F5858B1A-A5F2-40A7-8DE5-80516E1FB9DE}" dt="2023-08-16T15:40:30.970" v="32" actId="6549"/>
        <pc:sldMkLst>
          <pc:docMk/>
          <pc:sldMk cId="1684350129" sldId="1159"/>
        </pc:sldMkLst>
        <pc:spChg chg="mod">
          <ac:chgData name="chad emmenecker" userId="c0afc077-3592-4b25-a89b-5ea91e84760c" providerId="ADAL" clId="{F5858B1A-A5F2-40A7-8DE5-80516E1FB9DE}" dt="2023-08-16T15:40:30.970" v="32" actId="6549"/>
          <ac:spMkLst>
            <pc:docMk/>
            <pc:sldMk cId="1684350129" sldId="1159"/>
            <ac:spMk id="3" creationId="{ED247384-B10E-2311-39BF-5D50C1CEB0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D2593-4B16-4B6A-38C7-1DAC0A7DF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3E0DB-5C2A-8133-CA54-502E7C0F0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6F17B-B200-1142-185B-557E8291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2B695-8784-4F23-BDE3-F175B0A0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4F1C4-CC33-5E93-7B8A-564C2794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1A6BE-951A-E2DB-6769-4767F693D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56393-BA99-2840-8D96-CC1CC7F47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A8E0-1FA0-D844-999D-DCE48246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0DD7F-B16E-D28E-F7C2-534123C4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93E9A-74A6-FC1D-0B4D-BB2B133D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2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04F14-7DF5-276E-AC62-4C792E251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E0104-5155-A8C5-47D0-9CBF8CFE8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A64D4-4544-BF4C-F34B-1BB7A317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5A4B4-C5FA-08FF-1547-57FB543C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79C58-3EC4-15C0-C57A-6A8F6E69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24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23AB2-842A-46BC-9F18-E2A4AC131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8" y="1025237"/>
            <a:ext cx="11677934" cy="56526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rgbClr val="0A04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A04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0A04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1">
                <a:solidFill>
                  <a:srgbClr val="0A04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1">
                <a:solidFill>
                  <a:srgbClr val="0A045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A3D82-E6E2-4C99-8B0B-C3AC2609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20" y="102325"/>
            <a:ext cx="9521013" cy="682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A045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lowchart: Terminator 5">
            <a:extLst>
              <a:ext uri="{FF2B5EF4-FFF2-40B4-BE49-F238E27FC236}">
                <a16:creationId xmlns:a16="http://schemas.microsoft.com/office/drawing/2014/main" id="{79427197-3F47-493E-AC93-C5E13D4D6805}"/>
              </a:ext>
            </a:extLst>
          </p:cNvPr>
          <p:cNvSpPr/>
          <p:nvPr userDrawn="1"/>
        </p:nvSpPr>
        <p:spPr>
          <a:xfrm>
            <a:off x="-8047" y="6791368"/>
            <a:ext cx="12200048" cy="79066"/>
          </a:xfrm>
          <a:prstGeom prst="rect">
            <a:avLst/>
          </a:prstGeom>
          <a:gradFill flip="none" rotWithShape="1">
            <a:gsLst>
              <a:gs pos="0">
                <a:srgbClr val="F04C37"/>
              </a:gs>
              <a:gs pos="50000">
                <a:srgbClr val="F36A39"/>
              </a:gs>
              <a:gs pos="100000">
                <a:srgbClr val="FAA83F"/>
              </a:gs>
            </a:gsLst>
            <a:lin ang="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35471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6785A-542D-0027-05D6-470502C8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7E062-5E19-CD87-4DD5-13BD55302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B5BF2-8DE3-846B-37BD-8D54F715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68B36-E4BF-0268-823F-76FBFDEE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9DB37-10E3-D348-1B94-F5053151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4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EB96D-A724-ECC4-F8C6-C54512045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D0F80-32B7-273A-23AB-32AE5E6D2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55EDC-29F0-AD3D-87B4-BDEA471A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45F0F-54EC-6334-64C8-892E37FFD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02900-C115-A75B-F65F-C86EA44D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376E0-5EF3-388B-B578-819CE3A3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C2931-8CCE-4084-9F36-A28EC44E0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9959B-33C9-1E65-0D75-36DFCFF0F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272D0-C7CF-E812-E65B-3125611F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BE42A-2FBF-F1B2-B145-E5AA8EBA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0D9EB-7483-0A5B-C72B-856F7FE7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63B3E-D80B-B36B-5B40-9CBA5F34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BC1AF-96D6-3400-39AF-833F5C5D0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EE20B-D5AF-119B-B222-031443F88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084B6-B0DE-3B96-16EB-04C4C77B9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C88ED8-9CD2-60B9-6C13-088E4A40B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7A094-3D23-F137-3662-293ED5DE6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2F50A-6F10-DC66-62E4-38768D1E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AABAC5-8CEB-2BB4-7E1A-8C7EFC83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2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DCCC-D6A3-A28A-E9A0-C855C851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B9BC4-883B-00F9-27B9-580CEA37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E19FC-17DA-46D0-A4A1-6FB9FBDE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875F1-8788-5805-743C-CA46A786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1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71951C-A261-AC91-4E3D-B10FDB3B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62745-14AC-810A-51F9-9A2C363C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3746B-8387-D293-E80A-5B9945171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5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753D-1878-21DA-63B5-853C455FE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6E646-42E8-5EA9-FA4F-0BB56FEAB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D1F07-42F4-9A5D-CAE5-1777A5E4B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42BBA-1B06-4657-C24C-920F683A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03F3D-C4EB-68FD-0255-B4745BCB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C1B8D-61EA-F64B-0940-ED6FFE83E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8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B4B4-D70B-8D0B-A7EB-141B3FCC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EBF6B-65E8-0E7C-3023-16EFF0696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D55BE-345F-FAA1-A61E-EC8621DEA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8A948-E64B-968C-5401-7D462F5C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A2DF7-EB0B-DF42-3C36-4E437478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334DD-0E14-AA81-21BA-93BBB9E6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2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CE5EC-61A0-EC33-2DC6-3F2876A07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44608-5AE9-7DD1-F971-C6E959804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FF32E-1662-05A0-D226-798E6A2BE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002C-A145-46C7-9654-4F999064528C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EEE8C-75FC-B49F-B95D-D22AE9FA9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78B7F-342D-8BEA-1D5A-DFC57ACE8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1725-0714-4290-9022-D502BCBC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0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5F5F93-10A7-5989-E486-D4E07EC4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143011" lvl="2" indent="-228600"/>
            <a:endParaRPr lang="en-US" sz="1600" dirty="0"/>
          </a:p>
          <a:p>
            <a:pPr marL="457200" lvl="1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61E66BF9-A58D-A272-638F-89FDE61FF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0" y="0"/>
            <a:ext cx="12195020" cy="30487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1EDC7C-4B87-9F4D-F9CE-F5A06A7F7EFC}"/>
              </a:ext>
            </a:extLst>
          </p:cNvPr>
          <p:cNvSpPr txBox="1"/>
          <p:nvPr/>
        </p:nvSpPr>
        <p:spPr>
          <a:xfrm>
            <a:off x="0" y="3048755"/>
            <a:ext cx="1219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600" dirty="0"/>
          </a:p>
          <a:p>
            <a:pPr algn="ctr"/>
            <a:r>
              <a:rPr lang="en-US" sz="4000" dirty="0"/>
              <a:t>Welcome to your SCIMAX MI User Group Meeting!</a:t>
            </a:r>
          </a:p>
        </p:txBody>
      </p:sp>
    </p:spTree>
    <p:extLst>
      <p:ext uri="{BB962C8B-B14F-4D97-AF65-F5344CB8AC3E}">
        <p14:creationId xmlns:p14="http://schemas.microsoft.com/office/powerpoint/2010/main" val="40637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5F5F93-10A7-5989-E486-D4E07EC4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143011" lvl="2" indent="-228600"/>
            <a:endParaRPr lang="en-US" sz="1600" dirty="0"/>
          </a:p>
          <a:p>
            <a:pPr marL="457200" lvl="1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61E66BF9-A58D-A272-638F-89FDE61FF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0" y="0"/>
            <a:ext cx="12195020" cy="30487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247384-B10E-2311-39BF-5D50C1CEB0CB}"/>
              </a:ext>
            </a:extLst>
          </p:cNvPr>
          <p:cNvSpPr txBox="1"/>
          <p:nvPr/>
        </p:nvSpPr>
        <p:spPr>
          <a:xfrm>
            <a:off x="255448" y="3579962"/>
            <a:ext cx="551895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Teams Webinar will be recorded and made available to all attendees </a:t>
            </a:r>
          </a:p>
          <a:p>
            <a:endParaRPr lang="en-US" dirty="0"/>
          </a:p>
          <a:p>
            <a:r>
              <a:rPr lang="en-US" dirty="0"/>
              <a:t>Video and Audio is turned off </a:t>
            </a:r>
            <a:r>
              <a:rPr lang="en-US"/>
              <a:t>by default</a:t>
            </a:r>
            <a:endParaRPr lang="en-US" dirty="0"/>
          </a:p>
          <a:p>
            <a:endParaRPr lang="en-US" dirty="0"/>
          </a:p>
          <a:p>
            <a:r>
              <a:rPr lang="en-US" dirty="0"/>
              <a:t>Please use chat to ask questions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Resources - FDLIC">
            <a:extLst>
              <a:ext uri="{FF2B5EF4-FFF2-40B4-BE49-F238E27FC236}">
                <a16:creationId xmlns:a16="http://schemas.microsoft.com/office/drawing/2014/main" id="{499FDD96-55E1-DD2E-F959-6AEF7B663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460378"/>
            <a:ext cx="5465811" cy="286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35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5F5F93-10A7-5989-E486-D4E07EC4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143011" lvl="2" indent="-228600"/>
            <a:endParaRPr lang="en-US" sz="1600" dirty="0"/>
          </a:p>
          <a:p>
            <a:pPr marL="457200" lvl="1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61E66BF9-A58D-A272-638F-89FDE61FF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0" y="0"/>
            <a:ext cx="12195020" cy="30487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247384-B10E-2311-39BF-5D50C1CEB0CB}"/>
              </a:ext>
            </a:extLst>
          </p:cNvPr>
          <p:cNvSpPr txBox="1"/>
          <p:nvPr/>
        </p:nvSpPr>
        <p:spPr>
          <a:xfrm>
            <a:off x="258618" y="3213980"/>
            <a:ext cx="10922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Agenda: </a:t>
            </a:r>
          </a:p>
          <a:p>
            <a:endParaRPr lang="en-US" dirty="0"/>
          </a:p>
          <a:p>
            <a:r>
              <a:rPr lang="en-US" dirty="0"/>
              <a:t>Introductions 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1. Introduce latest features and functionality.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2. Tips, Tricks and Training: How to get things done in SCIMAX MI.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3. The SciMax Roadmap. What is next and when? Learn more about our upcoming priorities.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At this user group meeting, we will present the value of system integrations.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Planning first live user group meeting for Spring 2024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2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5F5F93-10A7-5989-E486-D4E07EC4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143011" lvl="2" indent="-228600"/>
            <a:endParaRPr lang="en-US" sz="1600" dirty="0"/>
          </a:p>
          <a:p>
            <a:pPr marL="457200" lvl="1" indent="0">
              <a:buNone/>
            </a:pP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61E66BF9-A58D-A272-638F-89FDE61FF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0" y="0"/>
            <a:ext cx="12195020" cy="30487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247384-B10E-2311-39BF-5D50C1CEB0CB}"/>
              </a:ext>
            </a:extLst>
          </p:cNvPr>
          <p:cNvSpPr txBox="1"/>
          <p:nvPr/>
        </p:nvSpPr>
        <p:spPr>
          <a:xfrm>
            <a:off x="258618" y="3213980"/>
            <a:ext cx="109224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Goals and Objectives: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transparency with collective feedback loop to SciMax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Strength in numbers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 a collaborative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Everyone benefits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 to create and provide the best solutions available on the market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5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3F99FF57BA4A4EA43E8546320CD801" ma:contentTypeVersion="16" ma:contentTypeDescription="Create a new document." ma:contentTypeScope="" ma:versionID="f25d402825d956f8286571d7ef4366c7">
  <xsd:schema xmlns:xsd="http://www.w3.org/2001/XMLSchema" xmlns:xs="http://www.w3.org/2001/XMLSchema" xmlns:p="http://schemas.microsoft.com/office/2006/metadata/properties" xmlns:ns2="cc5d3bf4-ebd5-44fe-9418-904194785eaf" xmlns:ns3="8bf47f65-d033-4414-8b7e-26367d279656" targetNamespace="http://schemas.microsoft.com/office/2006/metadata/properties" ma:root="true" ma:fieldsID="987057bc8bb9bc21c7fe735b49e8f0e3" ns2:_="" ns3:_="">
    <xsd:import namespace="cc5d3bf4-ebd5-44fe-9418-904194785eaf"/>
    <xsd:import namespace="8bf47f65-d033-4414-8b7e-26367d2796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d3bf4-ebd5-44fe-9418-904194785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ab42c1-76c2-47dd-93f8-52d29a081b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f47f65-d033-4414-8b7e-26367d27965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f92a48a-e2f1-4b99-a657-b916de2ee976}" ma:internalName="TaxCatchAll" ma:showField="CatchAllData" ma:web="8bf47f65-d033-4414-8b7e-26367d2796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5d3bf4-ebd5-44fe-9418-904194785eaf">
      <Terms xmlns="http://schemas.microsoft.com/office/infopath/2007/PartnerControls"/>
    </lcf76f155ced4ddcb4097134ff3c332f>
    <TaxCatchAll xmlns="8bf47f65-d033-4414-8b7e-26367d279656" xsi:nil="true"/>
  </documentManagement>
</p:properties>
</file>

<file path=customXml/itemProps1.xml><?xml version="1.0" encoding="utf-8"?>
<ds:datastoreItem xmlns:ds="http://schemas.openxmlformats.org/officeDocument/2006/customXml" ds:itemID="{9BBF3268-B084-49D1-B3C9-F802728CF374}"/>
</file>

<file path=customXml/itemProps2.xml><?xml version="1.0" encoding="utf-8"?>
<ds:datastoreItem xmlns:ds="http://schemas.openxmlformats.org/officeDocument/2006/customXml" ds:itemID="{2C1EE9F8-9A7B-4FEE-BB1B-A921BFF073C7}"/>
</file>

<file path=customXml/itemProps3.xml><?xml version="1.0" encoding="utf-8"?>
<ds:datastoreItem xmlns:ds="http://schemas.openxmlformats.org/officeDocument/2006/customXml" ds:itemID="{7FF20112-EA19-440A-AF17-4DAD75C5639C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141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emmenecker</dc:creator>
  <cp:lastModifiedBy>chad emmenecker</cp:lastModifiedBy>
  <cp:revision>1</cp:revision>
  <dcterms:created xsi:type="dcterms:W3CDTF">2023-08-16T13:25:20Z</dcterms:created>
  <dcterms:modified xsi:type="dcterms:W3CDTF">2023-08-16T15:40:39Z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0x010100C23F99FF57BA4A4EA43E8546320CD801</vt:lpwstr>
  </property>
</Properties>
</file>